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ng Lily" initials="CL" lastIdx="2" clrIdx="0">
    <p:extLst>
      <p:ext uri="{19B8F6BF-5375-455C-9EA6-DF929625EA0E}">
        <p15:presenceInfo xmlns:p15="http://schemas.microsoft.com/office/powerpoint/2012/main" userId="S-1-5-21-299502267-1645522239-839522115-117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060A2-83DD-43B1-AAEA-C2345FCD9A5F}" type="datetimeFigureOut">
              <a:rPr lang="de-DE" smtClean="0"/>
              <a:t>12.10.2018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827A6-FFDD-48BB-A741-FDDD59BEA3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627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827A6-FFDD-48BB-A741-FDDD59BEA30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045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245A-64B0-408A-A392-219A9E47540C}" type="datetimeFigureOut">
              <a:rPr lang="de-DE" smtClean="0"/>
              <a:t>12.10.2018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8FAD-5ED2-435D-82A1-A9D27ACF36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9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245A-64B0-408A-A392-219A9E47540C}" type="datetimeFigureOut">
              <a:rPr lang="de-DE" smtClean="0"/>
              <a:t>12.10.2018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8FAD-5ED2-435D-82A1-A9D27ACF36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35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245A-64B0-408A-A392-219A9E47540C}" type="datetimeFigureOut">
              <a:rPr lang="de-DE" smtClean="0"/>
              <a:t>12.10.2018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8FAD-5ED2-435D-82A1-A9D27ACF36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377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245A-64B0-408A-A392-219A9E47540C}" type="datetimeFigureOut">
              <a:rPr lang="de-DE" smtClean="0"/>
              <a:t>12.10.2018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8FAD-5ED2-435D-82A1-A9D27ACF36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001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245A-64B0-408A-A392-219A9E47540C}" type="datetimeFigureOut">
              <a:rPr lang="de-DE" smtClean="0"/>
              <a:t>12.10.2018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8FAD-5ED2-435D-82A1-A9D27ACF36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629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245A-64B0-408A-A392-219A9E47540C}" type="datetimeFigureOut">
              <a:rPr lang="de-DE" smtClean="0"/>
              <a:t>12.10.2018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8FAD-5ED2-435D-82A1-A9D27ACF36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404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245A-64B0-408A-A392-219A9E47540C}" type="datetimeFigureOut">
              <a:rPr lang="de-DE" smtClean="0"/>
              <a:t>12.10.2018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8FAD-5ED2-435D-82A1-A9D27ACF36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726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245A-64B0-408A-A392-219A9E47540C}" type="datetimeFigureOut">
              <a:rPr lang="de-DE" smtClean="0"/>
              <a:t>12.10.2018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8FAD-5ED2-435D-82A1-A9D27ACF36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783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245A-64B0-408A-A392-219A9E47540C}" type="datetimeFigureOut">
              <a:rPr lang="de-DE" smtClean="0"/>
              <a:t>12.10.2018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8FAD-5ED2-435D-82A1-A9D27ACF36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26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245A-64B0-408A-A392-219A9E47540C}" type="datetimeFigureOut">
              <a:rPr lang="de-DE" smtClean="0"/>
              <a:t>12.10.2018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8FAD-5ED2-435D-82A1-A9D27ACF36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630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245A-64B0-408A-A392-219A9E47540C}" type="datetimeFigureOut">
              <a:rPr lang="de-DE" smtClean="0"/>
              <a:t>12.10.2018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8FAD-5ED2-435D-82A1-A9D27ACF36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4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6245A-64B0-408A-A392-219A9E47540C}" type="datetimeFigureOut">
              <a:rPr lang="de-DE" smtClean="0"/>
              <a:t>12.10.2018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B8FAD-5ED2-435D-82A1-A9D27ACF36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43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80" y="0"/>
            <a:ext cx="11076039" cy="685800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646947" y="3927107"/>
            <a:ext cx="35403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smtClean="0"/>
              <a:t>Der Goldene Schnitt</a:t>
            </a:r>
            <a:endParaRPr lang="de-DE" sz="3200"/>
          </a:p>
        </p:txBody>
      </p:sp>
    </p:spTree>
    <p:extLst>
      <p:ext uri="{BB962C8B-B14F-4D97-AF65-F5344CB8AC3E}">
        <p14:creationId xmlns:p14="http://schemas.microsoft.com/office/powerpoint/2010/main" val="141119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Breitbild</PresentationFormat>
  <Paragraphs>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>SSI Schäfer PEEM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Cheng Lily</dc:creator>
  <cp:lastModifiedBy>Jagersbacher, Gerald (NCP82, MSF)</cp:lastModifiedBy>
  <cp:revision>33</cp:revision>
  <dcterms:created xsi:type="dcterms:W3CDTF">2018-07-26T13:06:59Z</dcterms:created>
  <dcterms:modified xsi:type="dcterms:W3CDTF">2018-10-12T04:37:10Z</dcterms:modified>
</cp:coreProperties>
</file>